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dp" ContentType="image/vnd.ms-photo"/>
  <Default Extension="gif" ContentType="image/gif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4121" r:id="rId59"/>
    <p:sldMasterId id="2147484122" r:id="rId61"/>
    <p:sldMasterId id="2147484123" r:id="rId63"/>
    <p:sldMasterId id="2147484124" r:id="rId65"/>
    <p:sldMasterId id="2147484125" r:id="rId67"/>
  </p:sldMasterIdLst>
  <p:notesMasterIdLst>
    <p:notesMasterId r:id="rId69"/>
  </p:notesMasterIdLst>
  <p:sldIdLst>
    <p:sldId id="256" r:id="rId71"/>
    <p:sldId id="257" r:id="rId72"/>
    <p:sldId id="280" r:id="rId73"/>
    <p:sldId id="258" r:id="rId74"/>
    <p:sldId id="262" r:id="rId75"/>
    <p:sldId id="263" r:id="rId76"/>
    <p:sldId id="281" r:id="rId77"/>
    <p:sldId id="324" r:id="rId78"/>
    <p:sldId id="269" r:id="rId79"/>
    <p:sldId id="350" r:id="rId81"/>
    <p:sldId id="356" r:id="rId82"/>
    <p:sldId id="357" r:id="rId84"/>
    <p:sldId id="354" r:id="rId86"/>
    <p:sldId id="355" r:id="rId87"/>
    <p:sldId id="339" r:id="rId89"/>
    <p:sldId id="341" r:id="rId91"/>
    <p:sldId id="361" r:id="rId93"/>
    <p:sldId id="362" r:id="rId95"/>
    <p:sldId id="352" r:id="rId97"/>
    <p:sldId id="363" r:id="rId99"/>
    <p:sldId id="364" r:id="rId101"/>
    <p:sldId id="358" r:id="rId103"/>
    <p:sldId id="359" r:id="rId105"/>
    <p:sldId id="360" r:id="rId107"/>
    <p:sldId id="265" r:id="rId10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3987" userDrawn="1">
          <p15:clr>
            <a:srgbClr val="A4A3A4"/>
          </p15:clr>
        </p15:guide>
        <p15:guide id="2" pos="1948" userDrawn="1">
          <p15:clr>
            <a:srgbClr val="A4A3A4"/>
          </p15:clr>
        </p15:guide>
        <p15:guide id="3" orient="horz" pos="336" userDrawn="1">
          <p15:clr>
            <a:srgbClr val="A4A3A4"/>
          </p15:clr>
        </p15:guide>
        <p15:guide id="4" pos="1585" userDrawn="1">
          <p15:clr>
            <a:srgbClr val="A4A3A4"/>
          </p15:clr>
        </p15:guide>
        <p15:guide id="5" pos="156" userDrawn="1">
          <p15:clr>
            <a:srgbClr val="A4A3A4"/>
          </p15:clr>
        </p15:guide>
        <p15:guide id="6" pos="7300" userDrawn="1">
          <p15:clr>
            <a:srgbClr val="A4A3A4"/>
          </p15:clr>
        </p15:guide>
        <p15:guide id="7" pos="1403" userDrawn="1">
          <p15:clr>
            <a:srgbClr val="A4A3A4"/>
          </p15:clr>
        </p15:guide>
        <p15:guide id="8" orient="horz" pos="2127" userDrawn="1">
          <p15:clr>
            <a:srgbClr val="A4A3A4"/>
          </p15:clr>
        </p15:guide>
        <p15:guide id="9" orient="horz" pos="177" userDrawn="1">
          <p15:clr>
            <a:srgbClr val="A4A3A4"/>
          </p15:clr>
        </p15:guide>
        <p15:guide id="11" pos="4578" userDrawn="1">
          <p15:clr>
            <a:srgbClr val="A4A3A4"/>
          </p15:clr>
        </p15:guide>
        <p15:guide id="13" orient="horz" pos="695" userDrawn="0">
          <p15:clr>
            <a:srgbClr val="A4A3A4"/>
          </p15:clr>
        </p15:guide>
        <p15:guide id="14" orient="horz" pos="193" userDrawn="0">
          <p15:clr>
            <a:srgbClr val="A4A3A4"/>
          </p15:clr>
        </p15:guide>
        <p15:guide id="15" pos="3836" userDrawn="0">
          <p15:clr>
            <a:srgbClr val="A4A3A4"/>
          </p15:clr>
        </p15:guide>
        <p15:guide id="16" pos="6209" userDrawn="0">
          <p15:clr>
            <a:srgbClr val="A4A3A4"/>
          </p15:clr>
        </p15:guide>
        <p15:guide id="18" pos="1954" userDrawn="0">
          <p15:clr>
            <a:srgbClr val="A4A3A4"/>
          </p15:clr>
        </p15:guide>
      </p15:sldGuideLst>
    </p:ext>
  </p:extLst>
  <p:embeddedFontLst>
    <p:embeddedFont>
      <p:font typeface="맑은 고딕" panose="" pitchFamily="50" charset="-127">
        <p:regular r:id="rId28"/>
        <p:bold r:id="rId2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87"/>
        <p:guide pos="1948"/>
        <p:guide orient="horz" pos="336"/>
        <p:guide pos="1585"/>
        <p:guide pos="156"/>
        <p:guide pos="7300"/>
        <p:guide pos="1403"/>
        <p:guide orient="horz" pos="2127"/>
        <p:guide orient="horz" pos="177"/>
        <p:guide pos="4578"/>
        <p:guide orient="horz" pos="695"/>
        <p:guide orient="horz" pos="193"/>
        <p:guide pos="3836"/>
        <p:guide pos="6209"/>
        <p:guide pos="19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87"/>
        <p:guide pos="1948"/>
        <p:guide orient="horz" pos="336"/>
        <p:guide pos="1585"/>
        <p:guide pos="156"/>
        <p:guide pos="7300"/>
        <p:guide pos="1403"/>
        <p:guide orient="horz" pos="2127"/>
        <p:guide orient="horz" pos="177"/>
        <p:guide pos="4578"/>
        <p:guide orient="horz" pos="695"/>
        <p:guide orient="horz" pos="193"/>
        <p:guide pos="3836"/>
        <p:guide pos="6209"/>
        <p:guide pos="1954"/>
      </p:guideLst>
    </p:cSldViewPr>
  </p:notesViewPr>
  <p:gridSpacing cx="73737788" cy="7373778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59" Type="http://schemas.openxmlformats.org/officeDocument/2006/relationships/slideMaster" Target="slideMasters/slideMaster1.xml"></Relationship><Relationship Id="rId60" Type="http://schemas.openxmlformats.org/officeDocument/2006/relationships/theme" Target="theme/theme1.xml"></Relationship><Relationship Id="rId61" Type="http://schemas.openxmlformats.org/officeDocument/2006/relationships/slideMaster" Target="slideMasters/slideMaster2.xml"></Relationship><Relationship Id="rId63" Type="http://schemas.openxmlformats.org/officeDocument/2006/relationships/slideMaster" Target="slideMasters/slideMaster3.xml"></Relationship><Relationship Id="rId65" Type="http://schemas.openxmlformats.org/officeDocument/2006/relationships/slideMaster" Target="slideMasters/slideMaster4.xml"></Relationship><Relationship Id="rId67" Type="http://schemas.openxmlformats.org/officeDocument/2006/relationships/slideMaster" Target="slideMasters/slideMaster5.xml"></Relationship><Relationship Id="rId69" Type="http://schemas.openxmlformats.org/officeDocument/2006/relationships/notesMaster" Target="notesMasters/notesMaster1.xml"></Relationship><Relationship Id="rId71" Type="http://schemas.openxmlformats.org/officeDocument/2006/relationships/slide" Target="slides/slide1.xml"></Relationship><Relationship Id="rId72" Type="http://schemas.openxmlformats.org/officeDocument/2006/relationships/slide" Target="slides/slide2.xml"></Relationship><Relationship Id="rId73" Type="http://schemas.openxmlformats.org/officeDocument/2006/relationships/slide" Target="slides/slide3.xml"></Relationship><Relationship Id="rId74" Type="http://schemas.openxmlformats.org/officeDocument/2006/relationships/slide" Target="slides/slide4.xml"></Relationship><Relationship Id="rId75" Type="http://schemas.openxmlformats.org/officeDocument/2006/relationships/slide" Target="slides/slide5.xml"></Relationship><Relationship Id="rId76" Type="http://schemas.openxmlformats.org/officeDocument/2006/relationships/slide" Target="slides/slide6.xml"></Relationship><Relationship Id="rId77" Type="http://schemas.openxmlformats.org/officeDocument/2006/relationships/slide" Target="slides/slide7.xml"></Relationship><Relationship Id="rId78" Type="http://schemas.openxmlformats.org/officeDocument/2006/relationships/slide" Target="slides/slide8.xml"></Relationship><Relationship Id="rId79" Type="http://schemas.openxmlformats.org/officeDocument/2006/relationships/slide" Target="slides/slide9.xml"></Relationship><Relationship Id="rId81" Type="http://schemas.openxmlformats.org/officeDocument/2006/relationships/slide" Target="slides/slide10.xml"></Relationship><Relationship Id="rId82" Type="http://schemas.openxmlformats.org/officeDocument/2006/relationships/slide" Target="slides/slide11.xml"></Relationship><Relationship Id="rId84" Type="http://schemas.openxmlformats.org/officeDocument/2006/relationships/slide" Target="slides/slide12.xml"></Relationship><Relationship Id="rId86" Type="http://schemas.openxmlformats.org/officeDocument/2006/relationships/slide" Target="slides/slide13.xml"></Relationship><Relationship Id="rId87" Type="http://schemas.openxmlformats.org/officeDocument/2006/relationships/slide" Target="slides/slide14.xml"></Relationship><Relationship Id="rId89" Type="http://schemas.openxmlformats.org/officeDocument/2006/relationships/slide" Target="slides/slide15.xml"></Relationship><Relationship Id="rId91" Type="http://schemas.openxmlformats.org/officeDocument/2006/relationships/slide" Target="slides/slide16.xml"></Relationship><Relationship Id="rId93" Type="http://schemas.openxmlformats.org/officeDocument/2006/relationships/slide" Target="slides/slide17.xml"></Relationship><Relationship Id="rId95" Type="http://schemas.openxmlformats.org/officeDocument/2006/relationships/slide" Target="slides/slide18.xml"></Relationship><Relationship Id="rId97" Type="http://schemas.openxmlformats.org/officeDocument/2006/relationships/slide" Target="slides/slide19.xml"></Relationship><Relationship Id="rId99" Type="http://schemas.openxmlformats.org/officeDocument/2006/relationships/slide" Target="slides/slide20.xml"></Relationship><Relationship Id="rId101" Type="http://schemas.openxmlformats.org/officeDocument/2006/relationships/slide" Target="slides/slide21.xml"></Relationship><Relationship Id="rId103" Type="http://schemas.openxmlformats.org/officeDocument/2006/relationships/slide" Target="slides/slide22.xml"></Relationship><Relationship Id="rId105" Type="http://schemas.openxmlformats.org/officeDocument/2006/relationships/slide" Target="slides/slide23.xml"></Relationship><Relationship Id="rId107" Type="http://schemas.openxmlformats.org/officeDocument/2006/relationships/slide" Target="slides/slide24.xml"></Relationship><Relationship Id="rId109" Type="http://schemas.openxmlformats.org/officeDocument/2006/relationships/slide" Target="slides/slide25.xml"></Relationship><Relationship Id="rId111" Type="http://schemas.openxmlformats.org/officeDocument/2006/relationships/viewProps" Target="viewProps.xml"></Relationship><Relationship Id="rId11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670" cy="41160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3070" cy="45847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21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4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5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5.xml"></Relationship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_rels/slideMaster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5.xml"></Relationship><Relationship Id="rId2" Type="http://schemas.openxmlformats.org/officeDocument/2006/relationships/slideLayout" Target="../slideLayouts/slideLayout46.xml"></Relationship><Relationship Id="rId3" Type="http://schemas.openxmlformats.org/officeDocument/2006/relationships/slideLayout" Target="../slideLayouts/slideLayout47.xml"></Relationship><Relationship Id="rId4" Type="http://schemas.openxmlformats.org/officeDocument/2006/relationships/slideLayout" Target="../slideLayouts/slideLayout48.xml"></Relationship><Relationship Id="rId5" Type="http://schemas.openxmlformats.org/officeDocument/2006/relationships/slideLayout" Target="../slideLayouts/slideLayout49.xml"></Relationship><Relationship Id="rId6" Type="http://schemas.openxmlformats.org/officeDocument/2006/relationships/slideLayout" Target="../slideLayouts/slideLayout50.xml"></Relationship><Relationship Id="rId7" Type="http://schemas.openxmlformats.org/officeDocument/2006/relationships/slideLayout" Target="../slideLayouts/slideLayout51.xml"></Relationship><Relationship Id="rId8" Type="http://schemas.openxmlformats.org/officeDocument/2006/relationships/slideLayout" Target="../slideLayouts/slideLayout52.xml"></Relationship><Relationship Id="rId9" Type="http://schemas.openxmlformats.org/officeDocument/2006/relationships/slideLayout" Target="../slideLayouts/slideLayout53.xml"></Relationship><Relationship Id="rId10" Type="http://schemas.openxmlformats.org/officeDocument/2006/relationships/slideLayout" Target="../slideLayouts/slideLayout54.xml"></Relationship><Relationship Id="rId11" Type="http://schemas.openxmlformats.org/officeDocument/2006/relationships/slideLayout" Target="../slideLayouts/slideLayout55.xml"></Relationship><Relationship Id="rId12" Type="http://schemas.openxmlformats.org/officeDocument/2006/relationships/theme" Target="../theme/theme5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gif"></Relationship><Relationship Id="rId3" Type="http://schemas.openxmlformats.org/officeDocument/2006/relationships/image" Target="../media/image22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10" Type="http://schemas.openxmlformats.org/officeDocument/2006/relationships/image" Target="../media/image29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172.16.4.9/hitea/" TargetMode="External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hyperlink" Target="http://172.16.4.9/hitea/" TargetMode="External"></Relationship><Relationship Id="rId5" Type="http://schemas.openxmlformats.org/officeDocument/2006/relationships/hyperlink" Target="http://172.16.4.9/hitea/" TargetMode="External"></Relationship><Relationship Id="rId6" Type="http://schemas.openxmlformats.org/officeDocument/2006/relationships/hyperlink" Target="http://172.16.4.9/hitea/" TargetMode="External"></Relationship><Relationship Id="rId7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3959542341.png"></Relationship><Relationship Id="rId6" Type="http://schemas.openxmlformats.org/officeDocument/2006/relationships/image" Target="../media/fImage3959543241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fImage567234266334.png"></Relationship><Relationship Id="rId6" Type="http://schemas.openxmlformats.org/officeDocument/2006/relationships/image" Target="../media/fImage463364296500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5" Type="http://schemas.openxmlformats.org/officeDocument/2006/relationships/image" Target="../media/fImage12840747841.png"></Relationship><Relationship Id="rId6" Type="http://schemas.openxmlformats.org/officeDocument/2006/relationships/image" Target="../media/fImage1304334798467.png"></Relationship><Relationship Id="rId7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2450976641.png"></Relationship><Relationship Id="rId3" Type="http://schemas.openxmlformats.org/officeDocument/2006/relationships/image" Target="../media/fImage64067678467.png"></Relationship><Relationship Id="rId4" Type="http://schemas.openxmlformats.org/officeDocument/2006/relationships/notesSlide" Target="../notesSlides/notesSlide17.xml"></Relationship><Relationship Id="rId5" Type="http://schemas.openxmlformats.org/officeDocument/2006/relationships/slideLayout" Target="../slideLayouts/slideLayout40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2075557806334.png"></Relationship><Relationship Id="rId3" Type="http://schemas.openxmlformats.org/officeDocument/2006/relationships/image" Target="../media/fImage64067816500.png"></Relationship><Relationship Id="rId4" Type="http://schemas.openxmlformats.org/officeDocument/2006/relationships/notesSlide" Target="../notesSlides/notesSlide18.xml"></Relationship><Relationship Id="rId5" Type="http://schemas.openxmlformats.org/officeDocument/2006/relationships/slideLayout" Target="../slideLayouts/slideLayout40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4" Type="http://schemas.openxmlformats.org/officeDocument/2006/relationships/image" Target="../media/fImage514254776334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image8.pn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1.xml"></Relationship><Relationship Id="rId2" Type="http://schemas.openxmlformats.org/officeDocument/2006/relationships/image" Target="../media/fImage3232862741.png"></Relationship><Relationship Id="rId3" Type="http://schemas.openxmlformats.org/officeDocument/2006/relationships/notesSlide" Target="../notesSlides/notesSlide20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1.xml"></Relationship><Relationship Id="rId2" Type="http://schemas.openxmlformats.org/officeDocument/2006/relationships/image" Target="../media/fImage409706378467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notesSlide" Target="../notesSlides/notesSlide22.xml"></Relationship><Relationship Id="rId5" Type="http://schemas.openxmlformats.org/officeDocument/2006/relationships/image" Target="../media/fImage1241086416334.png"></Relationship><Relationship Id="rId6" Type="http://schemas.openxmlformats.org/officeDocument/2006/relationships/image" Target="../media/fImage633766426500.png"></Relationship><Relationship Id="rId7" Type="http://schemas.openxmlformats.org/officeDocument/2006/relationships/slideLayout" Target="../slideLayouts/slideLayout18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notesSlide" Target="../notesSlides/notesSlide23.xml"></Relationship><Relationship Id="rId7" Type="http://schemas.openxmlformats.org/officeDocument/2006/relationships/image" Target="../media/fImage7038226439169.png"></Relationship><Relationship Id="rId8" Type="http://schemas.openxmlformats.org/officeDocument/2006/relationships/image" Target="../media/fImage6937556445724.png"></Relationship><Relationship Id="rId9" Type="http://schemas.openxmlformats.org/officeDocument/2006/relationships/image" Target="../media/fImage6953106451478.png"></Relationship><Relationship Id="rId10" Type="http://schemas.openxmlformats.org/officeDocument/2006/relationships/image" Target="../media/fImage7651476469358.png"></Relationship><Relationship Id="rId11" Type="http://schemas.openxmlformats.org/officeDocument/2006/relationships/slideLayout" Target="../slideLayouts/slideLayout18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notesSlide" Target="../notesSlides/notesSlide24.xml"></Relationship><Relationship Id="rId6" Type="http://schemas.openxmlformats.org/officeDocument/2006/relationships/image" Target="../media/fImage6934106476962.png"></Relationship><Relationship Id="rId7" Type="http://schemas.openxmlformats.org/officeDocument/2006/relationships/image" Target="../media/fImage5726556484464.png"></Relationship><Relationship Id="rId8" Type="http://schemas.openxmlformats.org/officeDocument/2006/relationships/image" Target="../media/fImage6899306495705.png"></Relationship><Relationship Id="rId9" Type="http://schemas.openxmlformats.org/officeDocument/2006/relationships/slideLayout" Target="../slideLayouts/slideLayout18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873544641.png"></Relationship><Relationship Id="rId4" Type="http://schemas.openxmlformats.org/officeDocument/2006/relationships/image" Target="../media/fImage814547641.png"></Relationship><Relationship Id="rId5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8" Type="http://schemas.openxmlformats.org/officeDocument/2006/relationships/image" Target="../media/fImage81691452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208395" y="3432810"/>
            <a:ext cx="1080770" cy="1080770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048500" y="4523740"/>
            <a:ext cx="3976370" cy="1080770"/>
          </a:xfrm>
          <a:prstGeom prst="rect"/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418840" y="3430905"/>
            <a:ext cx="1440815" cy="1440815"/>
          </a:xfrm>
          <a:prstGeom prst="rect"/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733290" y="4069080"/>
            <a:ext cx="1440815" cy="1440815"/>
          </a:xfrm>
          <a:prstGeom prst="rect"/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550785" y="3084195"/>
            <a:ext cx="3028950" cy="144081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>
            <a:off x="2521585" y="2793365"/>
            <a:ext cx="9658985" cy="8305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 strike="noStrike">
                <a:latin typeface="a옛날사진관3" charset="0"/>
                <a:ea typeface="a옛날사진관3" charset="0"/>
                <a:hlinkClick r:id="rId6"/>
              </a:rPr>
              <a:t>http://172.16.4.7/hitea/</a:t>
            </a:r>
            <a:endParaRPr lang="ko-KR" altLang="en-US" sz="4800" cap="none" dirty="0" smtClean="0" b="0" strike="noStrike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8300"/>
            <a:ext cx="6527165" cy="4687570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0045"/>
            <a:ext cx="6527165" cy="466217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784090" y="5369560"/>
            <a:ext cx="577977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206750" y="4542155"/>
            <a:ext cx="3516630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50800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746365" y="1605280"/>
            <a:ext cx="4086225" cy="9239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6995" y="69850"/>
            <a:ext cx="4680585" cy="392684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0" y="2710180"/>
            <a:ext cx="4680585" cy="3960495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 rot="0">
            <a:off x="7657465" y="659765"/>
            <a:ext cx="425323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766060" y="4641850"/>
            <a:ext cx="444500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8860" y="2653030"/>
            <a:ext cx="4756785" cy="3940175"/>
          </a:xfrm>
          <a:prstGeom prst="rect"/>
          <a:noFill/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9855" y="163195"/>
            <a:ext cx="4706620" cy="3929380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805"/>
              <a:ext cx="6966585" cy="4452620"/>
            </a:xfrm>
            <a:prstGeom prst="rect"/>
            <a:noFill/>
          </p:spPr>
        </p:pic>
        <p:pic>
          <p:nvPicPr>
            <p:cNvPr id="14338" name="그림 143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82725"/>
              <a:ext cx="1732280" cy="3470910"/>
            </a:xfrm>
            <a:prstGeom prst="rect"/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114040" y="307975"/>
            <a:ext cx="7080250" cy="5543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927600" y="5486400"/>
            <a:ext cx="4034155" cy="12007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3114040" y="307975"/>
            <a:ext cx="7080250" cy="4826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170"/>
              <a:ext cx="6961505" cy="4453890"/>
            </a:xfrm>
            <a:prstGeom prst="rect"/>
            <a:no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44625"/>
              <a:ext cx="1757680" cy="3521710"/>
            </a:xfrm>
            <a:prstGeom prst="rect"/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 rot="0">
            <a:off x="4928235" y="5486400"/>
            <a:ext cx="4318635" cy="9239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6995" y="246380"/>
            <a:ext cx="6955155" cy="4355465"/>
          </a:xfrm>
          <a:prstGeom prst="rect"/>
          <a:noFill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 rot="0">
            <a:off x="9946005" y="198120"/>
            <a:ext cx="1925320" cy="849630"/>
          </a:xfrm>
          <a:prstGeom prst="round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1" strike="noStrike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cap="none" dirty="0" smtClean="0" b="1" strike="noStrike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497205" y="97028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 rot="0"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 rot="0"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 rot="0">
                  <a:off x="3693160" y="1466215"/>
                  <a:ext cx="165862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097270" y="1363980"/>
                  <a:ext cx="1227455" cy="1080770"/>
                </a:xfrm>
                <a:prstGeom prst="rect"/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2261870" y="1362710"/>
                  <a:ext cx="1168400" cy="1008380"/>
                </a:xfrm>
                <a:prstGeom prst="rect"/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 rot="0">
                  <a:off x="7659370" y="1468120"/>
                  <a:ext cx="216281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1757680" y="615950"/>
                <a:ext cx="3616960" cy="63182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 rot="0"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0">
              <a:off x="497205" y="298323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 rot="0"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 rot="0">
                <a:off x="3697605" y="3428365"/>
                <a:ext cx="1443355" cy="105346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7759700" y="3455035"/>
                <a:ext cx="2002790" cy="106553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248535" y="3428365"/>
                <a:ext cx="1259205" cy="1080770"/>
              </a:xfrm>
              <a:prstGeom prst="rect"/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056630" y="3470910"/>
                <a:ext cx="1263650" cy="1008380"/>
              </a:xfrm>
              <a:prstGeom prst="rect"/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1774825" y="2705735"/>
                <a:ext cx="3677285" cy="64706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 rot="0"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 rot="0">
              <a:off x="495935" y="5085715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1774825" y="4844415"/>
              <a:ext cx="3616960" cy="631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3698240" y="5776595"/>
              <a:ext cx="126619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255520" y="5537835"/>
              <a:ext cx="1077595" cy="108077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 rot="0">
            <a:off x="263525" y="140970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10" name="그림 9" descr="C:/Users/soldesk4-11/AppData/Roaming/PolarisOffice/ETemp/4472_4427568/fImage32328627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890010" y="243205"/>
            <a:ext cx="6973570" cy="4359910"/>
          </a:xfrm>
          <a:prstGeom prst="rect"/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 rot="0">
            <a:off x="2834640" y="3975100"/>
            <a:ext cx="5692775" cy="105473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Following 영역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1) 내가 팔로우 한 사람 전체 조회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2) 키워드로 내가 팔로우 한 사람 조회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 rot="0">
            <a:off x="5776595" y="5133340"/>
            <a:ext cx="6410325" cy="172529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Chat List 영역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1) Following 영역에서 대화 상대를 선택하여 채팅 목록 생성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2) 채팅 목록 조회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- 대화 상대의 정보 및 마지막 메시지 기록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- 내가 읽지 않은 메시지의 개수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1585" cy="6859270"/>
          </a:xfrm>
          <a:prstGeom prst="rect"/>
          <a:solidFill>
            <a:schemeClr val="tx1">
              <a:lumMod val="85000"/>
              <a:lumOff val="15000"/>
              <a:alpha val="887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 rot="0">
            <a:off x="263525" y="1409700"/>
            <a:ext cx="1981200" cy="1270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 rot="0">
            <a:off x="165735" y="161290"/>
            <a:ext cx="2413635" cy="380555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 rot="0">
            <a:off x="3252470" y="4889500"/>
            <a:ext cx="7568565" cy="168211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Chat 영역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342900" indent="-34290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Following 영역 또는 Chat List 영역에서 대화 상대 선택 후 채팅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- 이전 메시지 내용 조회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   - 실시간 채팅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2) 이전 대화 기록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 descr="C:/Users/soldesk4-11/AppData/Roaming/PolarisOffice/ETemp/4472_4427568/fImage40970637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896995" y="241935"/>
            <a:ext cx="6949440" cy="43618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171" name="TextBox 7170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7172" name="그림 7171" descr="C:/Users/soldesk4-11/AppData/Roaming/PolarisOffice/ETemp/4472_4427568/fImage124108641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40075" y="250190"/>
            <a:ext cx="4327525" cy="4175125"/>
          </a:xfrm>
          <a:prstGeom prst="rect"/>
          <a:noFill/>
        </p:spPr>
      </p:pic>
      <p:pic>
        <p:nvPicPr>
          <p:cNvPr id="7173" name="그림 7172" descr="C:/Users/soldesk4-11/AppData/Roaming/PolarisOffice/ETemp/4472_4427568/fImage63376642650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17460" y="3691890"/>
            <a:ext cx="4340225" cy="300101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2925445" y="2828925"/>
            <a:ext cx="1856105" cy="3702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- 티백 태그 SNS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0">
            <a:off x="7773670" y="2883535"/>
            <a:ext cx="1042670" cy="3702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- 방명록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 rot="0">
            <a:off x="2980690" y="6099175"/>
            <a:ext cx="1042670" cy="3702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- 자료실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 rot="0">
            <a:off x="7773670" y="6098540"/>
            <a:ext cx="2731770" cy="64706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옛날사진관3"/>
              <a:buChar char="-"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일정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(일정 등록 시 공지 전송)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2055" name="그림 2054" descr="C:/Users/soldesk4-11/AppData/Roaming/PolarisOffice/ETemp/4472_4427568/fImage7038226439169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33700" y="297180"/>
            <a:ext cx="3959225" cy="2324735"/>
          </a:xfrm>
          <a:prstGeom prst="rect"/>
          <a:noFill/>
        </p:spPr>
      </p:pic>
      <p:pic>
        <p:nvPicPr>
          <p:cNvPr id="2056" name="그림 2055" descr="C:/Users/soldesk4-11/AppData/Roaming/PolarisOffice/ETemp/4472_4427568/fImage6937556445724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75575" y="300355"/>
            <a:ext cx="4004945" cy="2310765"/>
          </a:xfrm>
          <a:prstGeom prst="rect"/>
          <a:noFill/>
        </p:spPr>
      </p:pic>
      <p:pic>
        <p:nvPicPr>
          <p:cNvPr id="2057" name="그림 2056" descr="C:/Users/soldesk4-11/AppData/Roaming/PolarisOffice/ETemp/4472_4427568/fImage6953106451478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84465" y="3559810"/>
            <a:ext cx="3975100" cy="2292985"/>
          </a:xfrm>
          <a:prstGeom prst="rect"/>
          <a:noFill/>
        </p:spPr>
      </p:pic>
      <p:pic>
        <p:nvPicPr>
          <p:cNvPr id="2058" name="그림 2057" descr="C:/Users/soldesk4-11/AppData/Roaming/PolarisOffice/ETemp/4472_4427568/fImage7651476469358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23540" y="3566160"/>
            <a:ext cx="3957319" cy="22853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3577590" y="2620010"/>
            <a:ext cx="7400289" cy="64706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회원목록 확인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- 티백장은 이 페이지에서 티백장 위임 및 티백 강제 탈퇴를 시킬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3078" name="그림 3077" descr="C:/Users/soldesk4-11/AppData/Roaming/PolarisOffice/ETemp/4472_4427568/fImage693410647696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4135" y="86995"/>
            <a:ext cx="6314440" cy="2490470"/>
          </a:xfrm>
          <a:prstGeom prst="rect"/>
          <a:noFill/>
        </p:spPr>
      </p:pic>
      <p:pic>
        <p:nvPicPr>
          <p:cNvPr id="3079" name="그림 3078" descr="C:/Users/soldesk4-11/AppData/Roaming/PolarisOffice/ETemp/4472_4427568/fImage572655648446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1785" y="5098415"/>
            <a:ext cx="3708400" cy="1715135"/>
          </a:xfrm>
          <a:prstGeom prst="rect"/>
          <a:noFill/>
        </p:spPr>
      </p:pic>
      <p:pic>
        <p:nvPicPr>
          <p:cNvPr id="3080" name="그림 3079" descr="C:/Users/soldesk4-11/AppData/Roaming/PolarisOffice/ETemp/4472_4427568/fImage6899306495705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58770" y="3295650"/>
            <a:ext cx="3701415" cy="172593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72940" y="2127885"/>
            <a:ext cx="322453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0411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92930" y="3289300"/>
            <a:ext cx="2276475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10830" y="3289300"/>
            <a:ext cx="2276475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0284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6596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0284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 rot="0">
            <a:off x="2698115" y="169545"/>
            <a:ext cx="9493250" cy="6777990"/>
            <a:chOff x="2698115" y="169545"/>
            <a:chExt cx="9493250" cy="6777990"/>
          </a:xfrm>
        </p:grpSpPr>
        <p:grpSp>
          <p:nvGrpSpPr>
            <p:cNvPr id="12" name="그룹 11"/>
            <p:cNvGrpSpPr/>
            <p:nvPr/>
          </p:nvGrpSpPr>
          <p:grpSpPr>
            <a:xfrm>
              <a:off x="2698115" y="169545"/>
              <a:ext cx="9492615" cy="6777355"/>
              <a:chOff x="2698115" y="169545"/>
              <a:chExt cx="9492615" cy="677735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698115" y="169545"/>
                <a:ext cx="9305290" cy="6568440"/>
              </a:xfrm>
              <a:prstGeom prst="rect"/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 rot="0">
                <a:off x="10962640" y="6482080"/>
                <a:ext cx="1228725" cy="465455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12640" y="292735"/>
              <a:ext cx="1593850" cy="96901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199130" y="314325"/>
            <a:ext cx="3571240" cy="2584450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89575" y="3491865"/>
            <a:ext cx="2177415" cy="2585085"/>
          </a:xfrm>
          <a:prstGeom prst="rect"/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 rot="0">
            <a:off x="7941310" y="3496945"/>
            <a:ext cx="3994785" cy="2584450"/>
          </a:xfrm>
          <a:prstGeom prst="rect"/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4020" y="3490595"/>
            <a:ext cx="2192655" cy="2585085"/>
          </a:xfrm>
          <a:prstGeom prst="rect"/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 rot="0"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 rot="0">
                <a:off x="10595610" y="2297430"/>
                <a:ext cx="533400" cy="491490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 rot="0">
              <a:off x="10962640" y="2378075"/>
              <a:ext cx="1228090" cy="58674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 rot="0"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33665" y="309880"/>
              <a:ext cx="3628390" cy="2599690"/>
            </a:xfrm>
            <a:prstGeom prst="rect"/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 rot="0">
              <a:off x="10840085" y="2455545"/>
              <a:ext cx="1162685" cy="66421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292</Paragraphs>
  <Words>832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Blaire</dc:creator>
  <cp:lastModifiedBy>soldesk4-11</cp:lastModifiedBy>
  <dc:title>PowerPoint 프레젠테이션</dc:title>
  <dcterms:modified xsi:type="dcterms:W3CDTF">2019-04-01T05:08:28Z</dcterms:modified>
</cp:coreProperties>
</file>